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7" r:id="rId4"/>
    <p:sldId id="269" r:id="rId5"/>
    <p:sldId id="26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07C"/>
    <a:srgbClr val="88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7" autoAdjust="0"/>
  </p:normalViewPr>
  <p:slideViewPr>
    <p:cSldViewPr snapToGrid="0">
      <p:cViewPr varScale="1">
        <p:scale>
          <a:sx n="62" d="100"/>
          <a:sy n="6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97E1-DE3F-4A96-84AF-023C02F67DD2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2B621-646F-41C7-B660-097F6C4381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重新截图，用上前面的勾选框，再导出列表。列表中的</a:t>
            </a:r>
            <a:r>
              <a:rPr lang="en-US" altLang="zh-CN" dirty="0"/>
              <a:t>section</a:t>
            </a:r>
            <a:r>
              <a:rPr lang="zh-CN" altLang="en-US" dirty="0"/>
              <a:t>要写完整。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B621-646F-41C7-B660-097F6C4381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2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FF16B-8659-4F04-BE33-254362646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6D589E-D59D-4D4B-8527-845EE897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58528-BFF8-4A4A-9C33-BC61FE52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A754-01FC-47A3-A160-104B2749491F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A9236-A494-4814-B90F-A9E3C0F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648A4-468E-49AD-9BA3-974A4DEA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C2CE3-ABDE-47F3-91C1-53FCE668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27C39D-0EAB-4FE8-88E7-B62A25F5D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DC94B7-B9A8-4708-B85E-A0443E68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A6F-C0F1-49FA-8A6A-26A1D437E9F1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13825E-F9A0-41E4-AC4D-0622BA83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ADE6A4-5F7D-40DF-878C-C5A6DDBA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BB9D8E-A424-40FF-8251-8794BCB80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ABA824-0F8C-4D1B-9B57-3AABBD8E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08E7A6-C7AB-471E-AF77-0A8B33F3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2C55-A90B-4147-9DEB-0DF49EEE5970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AA000-2966-4A95-8AFF-B13455FC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89E639-CFFE-40C2-BA22-8FBBEDDD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0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D1F9F-028C-4216-A10B-2040AC55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ED02BC-1C01-48E0-BE6B-F2B7B637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5CE449-6C9A-47CA-86FA-A7F4728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595A-26C2-48B4-9A78-963CD374E649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3EB249-34CA-4E12-8EA3-F7333A8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1C507-7110-4D9F-88B8-57DFE8CF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02F50-45E0-46D5-97D6-061A06C1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CA2D3-4E54-4C7D-AA05-DDAD076B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9092E-5D3B-428E-B686-87D5BA64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DF50-4A52-43FC-9E2F-1A7BC77C74F9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AD52F-A4B0-4A38-837D-9F9F233E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98597C-78C9-44E4-8F9C-A4D033DD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1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A61CC-E28D-4DCE-BCA8-FC623E23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73AAD-ACB1-4513-95E2-98011E13F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1D407E-E466-409B-BB42-C3761720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10756D-6DE4-46D8-9F65-0206C3C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7E55-A9A5-47F8-8677-E2E39E022D63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3946B9-3CC0-4EF4-9F93-00E3A1D0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11122-BF70-47F1-ADA7-8513CBDA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87F37-5098-4B34-8CAE-2323CFB2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920095-CEF3-43CC-9B61-C6E2DAEB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0E6E72-3A8D-4BE9-8516-27235A804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ADC700-A6D5-4968-A9D3-DD29D4FF9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1482E8-4DFB-45B4-9B7A-340F0EDE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AC06FB-C0C2-4160-A2D4-D1EA8280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C83-683E-4955-A2A5-0034C1965D18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488B78-DEA1-4C2A-B055-A708A08D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F6D192-00FA-4475-AC8E-FB9F90CC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A8EA2-8FCB-4EE9-82DC-EA17C9F3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F4D9A6-907B-4C15-BE8E-565FDC37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1806-B977-495B-94F2-76F8D41F7926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0D715C-77CF-4880-BC35-F170FBBD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288063-C1F6-4E74-8943-AD93878B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9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5F4738-C85F-4892-BA32-C52060E5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6AA3-7EA3-4FDA-AB58-1A54A897AD7B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51C919-1ED0-4CE3-8263-E255165B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BF076-A5B8-43A1-AB08-E6B380C7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08B43-0E37-45E3-BFCD-D2D2077E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9CB3DC-6E79-4EFB-A73B-75BFECB0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2E3100-942F-49C4-A5D0-B1DF5A59C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58C86B-4077-4C67-8AC4-2724E90E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7E9-E384-4696-916C-CAB5E201228E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976467-726F-43C2-8C2F-AC981D0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1FFFD-0A99-4277-A4E6-916E4D31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D15C0-5D03-4C07-8D49-2F2299CD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00F1DC-187D-4C2A-933F-17B965340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4320DC-D952-4C73-B792-97E62D2CE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A581D8-ACEE-4EBA-B0E9-AD5754C1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73ED-9B0B-438F-9726-1E0A18FD7C10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E509B4-F8B7-48CE-A27A-2040D24B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F2C8EA-CB42-4932-BCCC-3830A7BB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DA5609-5929-4C07-9450-E7D63279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F9872E-0BB2-43CA-8218-16629CAC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1A4B6-09A3-4381-9582-945BEC99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7876-2571-49C9-9823-1AFFB998ADE2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A8C60-0659-4FA3-A4C3-2E5C8DE5B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E07E1-E73D-4A31-A69D-B671BB04B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db3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dspdb.com/wdspdb3/detail/P6196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wdspdb.com/wdspdb3/detail/P61964.t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86D497E-5DA7-4A3C-AF59-8045E45E3A1A}"/>
              </a:ext>
            </a:extLst>
          </p:cNvPr>
          <p:cNvSpPr txBox="1"/>
          <p:nvPr/>
        </p:nvSpPr>
        <p:spPr>
          <a:xfrm>
            <a:off x="416019" y="2519557"/>
            <a:ext cx="11775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How to download data in a batch?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5059426" y="5707915"/>
            <a:ext cx="677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WDSPdb 3.0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http://www.wdspdb.com/wdspdb3/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580D3E-3A2C-4416-8F52-A653451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EC83A5B-F627-4F54-BC38-58B14A3E814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First step: Search the keyword to get the protein list you wanted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79C4389-D282-4AD2-9318-B2A2F3E1F96F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D70A791-7FF5-4374-BD84-6F1D7DF0EEF7}"/>
              </a:ext>
            </a:extLst>
          </p:cNvPr>
          <p:cNvSpPr txBox="1"/>
          <p:nvPr/>
        </p:nvSpPr>
        <p:spPr>
          <a:xfrm>
            <a:off x="271098" y="634297"/>
            <a:ext cx="112797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 the search box at the home page</a:t>
            </a: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Search the “Gene Name” of “</a:t>
            </a:r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WDR5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” and the “Organism” of “</a:t>
            </a:r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sapiens (Human)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2FD549-9E1A-44EA-ABF9-CA7E1099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509BDE-E4E2-44B2-A35F-8A48F194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67" y="2150546"/>
            <a:ext cx="10762261" cy="293516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7125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FC9AE6B-B64A-4956-95AB-29A90265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60" y="2296216"/>
            <a:ext cx="5435879" cy="349903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BDE548F-4BF2-419F-ACC8-91BA3C96E9C2}"/>
              </a:ext>
            </a:extLst>
          </p:cNvPr>
          <p:cNvSpPr txBox="1"/>
          <p:nvPr/>
        </p:nvSpPr>
        <p:spPr>
          <a:xfrm>
            <a:off x="109688" y="594819"/>
            <a:ext cx="11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u="sng">
                <a:solidFill>
                  <a:srgbClr val="C7507C"/>
                </a:solidFill>
              </a:defRPr>
            </a:lvl1pPr>
          </a:lstStyle>
          <a:p>
            <a:pPr marL="457200" indent="-457200">
              <a:buAutoNum type="arabicPeriod"/>
            </a:pP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proteins you wanted in search result</a:t>
            </a:r>
          </a:p>
          <a:p>
            <a:pPr marL="457200" indent="-457200">
              <a:buAutoNum type="arabicPeriod"/>
            </a:pP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en-US" altLang="zh-CN" sz="2000" u="none" dirty="0"/>
              <a:t> </a:t>
            </a: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protein list in different format and get the UniProt AC you wanted</a:t>
            </a:r>
            <a:endParaRPr lang="zh-CN" altLang="en-US" sz="2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80C536-C545-4410-A138-E8D3CB7197B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Second step: Export the protein list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75CDE1-413C-4A6B-80E3-86DA27EBBB8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79536BC5-ED98-4046-9005-8A5D9A90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241" y="3409950"/>
            <a:ext cx="208719" cy="29341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7BF8D8-9F5F-4331-A61F-050B755D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1957211-7E62-493E-A99D-46246A9591BE}"/>
              </a:ext>
            </a:extLst>
          </p:cNvPr>
          <p:cNvSpPr/>
          <p:nvPr/>
        </p:nvSpPr>
        <p:spPr>
          <a:xfrm>
            <a:off x="6220829" y="2296216"/>
            <a:ext cx="1189621" cy="3499030"/>
          </a:xfrm>
          <a:prstGeom prst="rect">
            <a:avLst/>
          </a:prstGeom>
          <a:noFill/>
          <a:ln w="28575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200E9C37-14B3-4E8F-831F-C8664E167AF6}"/>
              </a:ext>
            </a:extLst>
          </p:cNvPr>
          <p:cNvSpPr/>
          <p:nvPr/>
        </p:nvSpPr>
        <p:spPr>
          <a:xfrm>
            <a:off x="5077039" y="3943003"/>
            <a:ext cx="674185" cy="339309"/>
          </a:xfrm>
          <a:prstGeom prst="rightArrow">
            <a:avLst/>
          </a:prstGeom>
          <a:solidFill>
            <a:srgbClr val="C750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19FC1E-2411-4A6E-967D-2CC6151E9C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2"/>
          <a:stretch/>
        </p:blipFill>
        <p:spPr>
          <a:xfrm>
            <a:off x="380355" y="1392353"/>
            <a:ext cx="4512759" cy="5101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ABC87A-0F1F-457C-9BFA-EE4F63D261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727" b="34057"/>
          <a:stretch/>
        </p:blipFill>
        <p:spPr>
          <a:xfrm>
            <a:off x="242325" y="1709950"/>
            <a:ext cx="1849879" cy="11725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15812C-77E1-4075-B6B6-09453F12CD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33" b="19321"/>
          <a:stretch/>
        </p:blipFill>
        <p:spPr>
          <a:xfrm>
            <a:off x="3377244" y="1631278"/>
            <a:ext cx="1755534" cy="18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F7D4C60-522D-4E45-BE0F-1866E84CC176}"/>
              </a:ext>
            </a:extLst>
          </p:cNvPr>
          <p:cNvSpPr txBox="1"/>
          <p:nvPr/>
        </p:nvSpPr>
        <p:spPr>
          <a:xfrm>
            <a:off x="198968" y="1286451"/>
            <a:ext cx="6066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Jump to the protein detail page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URL format: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http://www.wdspdb.com/wdspdb3/detail/+UniProt AC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 WDR5_HUMAN(P61964)</a:t>
            </a:r>
          </a:p>
          <a:p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http://www.wdspdb.com/wdspdb3/detail/P61964</a:t>
            </a:r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F6DE8E-6E45-4E2C-BCCE-EFFD733F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AEEF1-F4A9-41B0-A17C-5AF4AE093C5B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Third step: Construct specific URL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E7A1FEB-F744-4F4C-92E4-D71F3FABBCA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689A97D-CEE7-449D-9648-857864DE0D12}"/>
              </a:ext>
            </a:extLst>
          </p:cNvPr>
          <p:cNvSpPr txBox="1"/>
          <p:nvPr/>
        </p:nvSpPr>
        <p:spPr>
          <a:xfrm>
            <a:off x="198968" y="4638522"/>
            <a:ext cx="6764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Jump to the plain text of WDSP result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URL format: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http://www.wdspdb.com/wdspdb3/detail/+UniProt AC+”.txt”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 WDR5_HUMAN(P61964)</a:t>
            </a:r>
          </a:p>
          <a:p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http://www.wdspdb.com/wdspdb3/detail/P61964.txt</a:t>
            </a:r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上弧形 13">
            <a:extLst>
              <a:ext uri="{FF2B5EF4-FFF2-40B4-BE49-F238E27FC236}">
                <a16:creationId xmlns:a16="http://schemas.microsoft.com/office/drawing/2014/main" id="{CE6891DB-5A93-4AEC-A679-85E513341FCF}"/>
              </a:ext>
            </a:extLst>
          </p:cNvPr>
          <p:cNvSpPr/>
          <p:nvPr/>
        </p:nvSpPr>
        <p:spPr>
          <a:xfrm rot="20604821">
            <a:off x="5052883" y="4514911"/>
            <a:ext cx="1162050" cy="523220"/>
          </a:xfrm>
          <a:prstGeom prst="curvedDownArrow">
            <a:avLst/>
          </a:prstGeom>
          <a:solidFill>
            <a:srgbClr val="C7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980B27-AEC8-42A6-A9A0-3AF45789BD39}"/>
              </a:ext>
            </a:extLst>
          </p:cNvPr>
          <p:cNvSpPr/>
          <p:nvPr/>
        </p:nvSpPr>
        <p:spPr>
          <a:xfrm>
            <a:off x="2236068" y="3429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F8CF9E-AFD8-4B24-A04B-8BD610FC0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037" y="1040815"/>
            <a:ext cx="6524095" cy="27435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0" name="箭头: 上弧形 9">
            <a:extLst>
              <a:ext uri="{FF2B5EF4-FFF2-40B4-BE49-F238E27FC236}">
                <a16:creationId xmlns:a16="http://schemas.microsoft.com/office/drawing/2014/main" id="{68830B6F-6158-4278-9053-A21E15EAFE8C}"/>
              </a:ext>
            </a:extLst>
          </p:cNvPr>
          <p:cNvSpPr/>
          <p:nvPr/>
        </p:nvSpPr>
        <p:spPr>
          <a:xfrm rot="20604821">
            <a:off x="4809007" y="633586"/>
            <a:ext cx="1162050" cy="523220"/>
          </a:xfrm>
          <a:prstGeom prst="curvedDownArrow">
            <a:avLst/>
          </a:prstGeom>
          <a:solidFill>
            <a:srgbClr val="C7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2A3B7-E0BD-4930-9679-3108791C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189" y="5055106"/>
            <a:ext cx="6262344" cy="83316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75142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77C8C202-0142-4425-8167-D94AE91C0171}"/>
              </a:ext>
            </a:extLst>
          </p:cNvPr>
          <p:cNvSpPr txBox="1"/>
          <p:nvPr/>
        </p:nvSpPr>
        <p:spPr>
          <a:xfrm>
            <a:off x="211892" y="6159290"/>
            <a:ext cx="1107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u="sng">
                <a:solidFill>
                  <a:srgbClr val="C7507C"/>
                </a:solidFill>
              </a:defRPr>
            </a:lvl1pPr>
          </a:lstStyle>
          <a:p>
            <a:r>
              <a:rPr lang="en-US" altLang="zh-CN" sz="2000" u="none" dirty="0">
                <a:latin typeface="Arial" panose="020B0604020202020204" pitchFamily="34" charset="0"/>
                <a:cs typeface="Arial" panose="020B0604020202020204" pitchFamily="34" charset="0"/>
              </a:rPr>
              <a:t>Note: The limitation of the batch download is two sequences per second.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C4CF09-AE65-4131-880D-942F9565621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Fourth step: Download using the REST API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0268EB2-738B-4DD4-9A08-3C11A9D5273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1CC6661-E0CA-4C14-A833-33559CF9D2C3}"/>
              </a:ext>
            </a:extLst>
          </p:cNvPr>
          <p:cNvSpPr txBox="1"/>
          <p:nvPr/>
        </p:nvSpPr>
        <p:spPr>
          <a:xfrm>
            <a:off x="211892" y="922132"/>
            <a:ext cx="992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Input specific URLs to browsers and download WDSP result through the REST API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F92629-057C-42F8-8928-ADAD4CE113B9}"/>
              </a:ext>
            </a:extLst>
          </p:cNvPr>
          <p:cNvSpPr txBox="1"/>
          <p:nvPr/>
        </p:nvSpPr>
        <p:spPr>
          <a:xfrm>
            <a:off x="211892" y="2564791"/>
            <a:ext cx="9114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Programmatically download WDSP results through the REST API in a batch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For example: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Using the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 tool to download WDSP result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C832E0-C42E-442B-8255-F528712C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7BCCC3-8E08-4C90-93B3-51F59297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8" y="1632984"/>
            <a:ext cx="6321075" cy="4914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019A69-D812-4664-B9AB-EC463AAD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82" y="3715958"/>
            <a:ext cx="9017463" cy="1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298</Words>
  <Application>Microsoft Office PowerPoint</Application>
  <PresentationFormat>宽屏</PresentationFormat>
  <Paragraphs>37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download data</dc:title>
  <dc:creator>珂 安</dc:creator>
  <cp:lastModifiedBy>yezq</cp:lastModifiedBy>
  <cp:revision>56</cp:revision>
  <dcterms:created xsi:type="dcterms:W3CDTF">2019-04-12T02:52:21Z</dcterms:created>
  <dcterms:modified xsi:type="dcterms:W3CDTF">2024-01-27T08:03:11Z</dcterms:modified>
</cp:coreProperties>
</file>