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68" r:id="rId4"/>
    <p:sldId id="260" r:id="rId5"/>
    <p:sldId id="273" r:id="rId6"/>
    <p:sldId id="274" r:id="rId7"/>
    <p:sldId id="272" r:id="rId8"/>
    <p:sldId id="27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06D"/>
    <a:srgbClr val="C75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6" autoAdjust="0"/>
    <p:restoredTop sz="94691" autoAdjust="0"/>
  </p:normalViewPr>
  <p:slideViewPr>
    <p:cSldViewPr snapToGrid="0">
      <p:cViewPr varScale="1">
        <p:scale>
          <a:sx n="103" d="100"/>
          <a:sy n="103" d="100"/>
        </p:scale>
        <p:origin x="94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B8147-1A64-466B-AC12-1F3128A29AB0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1BB7-1D93-4CDD-BA38-44B10EED5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20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31BB7-1D93-4CDD-BA38-44B10EED507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30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A36FFC-5333-4A09-83CD-B5EBCDE6F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F57793-5F2B-4367-8352-1E82977D9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B654C3-3588-4728-BC97-767BBAEC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9A3-2687-4703-96AC-085E63D6D059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9B2F03-A49C-40C5-A771-36E4562C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F9A449-B37F-4E50-91C3-799ADA2B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03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29AB3-3ED7-4A56-9DC6-E322F940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8C5E12-4BC6-4044-80F2-15A19003E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C1A27F-711D-45AB-A9C1-344AA324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DADE-FBED-44C0-A157-CE86B15181C8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2481E1-FF48-4D9D-8041-72E5B3EC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1DF80-FFA8-4987-B41E-AAAD774A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5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F61DB49-0641-48D8-A1E4-75498F011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1F84AC-C4ED-4F73-829C-79B494F60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313D87-F6C2-4ABE-B890-B3D0A17F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1AC7-E28F-45A8-B7BB-FFB085225EEA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F7049-3F9C-4858-BEC7-B00C8338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992D31-2CB1-4998-B977-552EE177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27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FC0448-F56B-4315-99E4-6610297B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4B1D96-D638-492D-BBBC-3D2687BE7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137C6D-4945-4CAB-8D7D-4829A9A0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EE7-102E-4C3D-AD71-890DC14D984D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63125C-5C5D-4579-8A32-47D39C85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716A9B-0F34-4105-BD72-BA9F0745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6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8A53B-A25D-4EB1-ADAF-110DF7A7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CD4CED-10B5-4C27-A203-08934816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188E94-BC61-4D8A-9F0F-DD364F3E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278C-16C9-421C-991F-CB9D9A95A4BC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9B2232-7BBE-479E-BA9C-954520FE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A34A2-EBF8-46CA-9575-E26BA418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46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686F8-EAA6-4DE5-810F-2B4A0908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57E6A-B81F-47ED-A5CA-D183627EF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5B63B5-1E45-4FAD-88E3-2DF3B77EC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86F60D-DED4-4873-9C75-5C9A8258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4142-FCA5-422A-980F-CC0F17BA2EF0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7B029E-B424-4521-AE5D-1F3096E5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DA8FBC-DFBE-484B-92BA-D62067DE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4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EA5BEC-6F3B-4F92-86C1-328798F9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84EFD0-24C3-405A-B4EA-A94FB62BC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367C21-214E-48E7-9A9F-78D1F9726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6EBA15F-82E4-4EA7-A14C-F80CA7231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75F3C8-ADF2-4C55-AFF6-8F0B6EA1D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302689B-9889-4C28-B954-EF26F219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CD42-B056-4649-9669-15B3D16D223A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3E8B374-A76F-49FA-8039-0AE9133D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0C0D44F-8F3C-4023-B3DA-3D8BCB96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76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A0D2B8-31B6-4C0F-A613-4B65D053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7D075C-0A1E-4378-BDE9-38FDC8A1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D0D-93C2-4B29-B491-203750E33BD4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A4447D-3015-4938-8566-6E8D7D30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A417DC-2B56-4ED4-A1B7-39F465DF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16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5084338-3F8A-448D-8B60-952E7536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0841-A70B-4193-A994-D4F48F72D74E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560BB6-6A8D-4644-B46D-44DD4C0C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FF2AFB-5B57-4A4D-84EB-B3DB7040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1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01FAE6-A292-47FD-808A-86D13551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747E9-767F-4581-8756-3AADA07A0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5CB9E6-60DF-4823-BCBD-4A90EBAD4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2D13BE-2410-40D7-A16B-6D316A80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CBF4-0513-429C-B279-7B664A158CBF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296E98-F10D-443C-A6D7-1D96C8B9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934A39-6B99-44BB-A1F7-2B946C3A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80254-827D-4CC3-9E46-8291EC7F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9B1645-7FA5-49BD-8A72-263BE1E8F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DB1DF8-87E9-46CD-A16F-BD489BD05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635C35-AB22-47F0-98BE-8DB4787D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0EFC-41F5-4A80-A431-81D4492F7008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BFD44A-36DC-42A8-B247-A72FE429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A3737D-9D88-4175-950C-DF8F7D30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93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10F239D-3FB4-4572-AB2D-491773FC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2AEBE5-19FA-4999-BD91-3B27115AC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8A0728-23D9-41B0-9C78-1DDE476C2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25756-0C13-49E5-A238-7D4EE650ADCA}" type="datetime1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E8AD5A-CA02-49A6-A93C-F43C53DFC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348CE3-E010-4F05-B1BD-84E6470BF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48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dspdb.com/wdsp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1798F66-C803-4503-9EB1-16F362AC726A}"/>
              </a:ext>
            </a:extLst>
          </p:cNvPr>
          <p:cNvSpPr txBox="1"/>
          <p:nvPr/>
        </p:nvSpPr>
        <p:spPr>
          <a:xfrm>
            <a:off x="2712475" y="2696547"/>
            <a:ext cx="7414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Arial" panose="020B0604020202020204" pitchFamily="34" charset="0"/>
                <a:cs typeface="Arial" panose="020B0604020202020204" pitchFamily="34" charset="0"/>
              </a:rPr>
              <a:t>Home page overview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E9DBCD-EDE3-4A2E-AC1F-208818FC8D25}"/>
              </a:ext>
            </a:extLst>
          </p:cNvPr>
          <p:cNvSpPr txBox="1"/>
          <p:nvPr/>
        </p:nvSpPr>
        <p:spPr>
          <a:xfrm>
            <a:off x="6447479" y="5939322"/>
            <a:ext cx="5744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WDSPdb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http://www.wdspdb.com/wdsp/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F2C5B6-1DB8-424D-8A2A-90F5DCD9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0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036D5EE-E9FB-435C-B43F-03812BE8A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19854"/>
          <a:stretch/>
        </p:blipFill>
        <p:spPr>
          <a:xfrm>
            <a:off x="3281046" y="662339"/>
            <a:ext cx="5840631" cy="617511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FA8A489-4942-4839-A676-2E88F6F68F2D}"/>
              </a:ext>
            </a:extLst>
          </p:cNvPr>
          <p:cNvSpPr/>
          <p:nvPr/>
        </p:nvSpPr>
        <p:spPr>
          <a:xfrm>
            <a:off x="442939" y="1452284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box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B2E625F-877E-4D06-B578-90FF15257CAF}"/>
              </a:ext>
            </a:extLst>
          </p:cNvPr>
          <p:cNvCxnSpPr>
            <a:cxnSpLocks/>
          </p:cNvCxnSpPr>
          <p:nvPr/>
        </p:nvCxnSpPr>
        <p:spPr>
          <a:xfrm>
            <a:off x="2586587" y="1768593"/>
            <a:ext cx="833634" cy="8878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3F1A20A5-9723-47DC-9A0B-622A60B12AC6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 overview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5C23242-D3D5-42D0-A73F-1EF1169F9A8D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3E9BAEB9-EA09-4ABA-844B-45979F2B3736}"/>
              </a:ext>
            </a:extLst>
          </p:cNvPr>
          <p:cNvSpPr/>
          <p:nvPr/>
        </p:nvSpPr>
        <p:spPr>
          <a:xfrm>
            <a:off x="3420221" y="1559971"/>
            <a:ext cx="4072532" cy="435000"/>
          </a:xfrm>
          <a:prstGeom prst="rect">
            <a:avLst/>
          </a:prstGeom>
          <a:noFill/>
          <a:ln w="1905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EC4E854-BC57-44AB-8EE6-6FEE3214570D}"/>
              </a:ext>
            </a:extLst>
          </p:cNvPr>
          <p:cNvSpPr/>
          <p:nvPr/>
        </p:nvSpPr>
        <p:spPr>
          <a:xfrm>
            <a:off x="6232849" y="662339"/>
            <a:ext cx="2901820" cy="229201"/>
          </a:xfrm>
          <a:prstGeom prst="rect">
            <a:avLst/>
          </a:prstGeom>
          <a:noFill/>
          <a:ln w="1905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48E592E-4826-45BB-9EDD-6774533AC7A7}"/>
              </a:ext>
            </a:extLst>
          </p:cNvPr>
          <p:cNvSpPr/>
          <p:nvPr/>
        </p:nvSpPr>
        <p:spPr>
          <a:xfrm>
            <a:off x="9958716" y="467395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 bar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9CE0123-7AED-4D87-BFAE-392D9A3BFA1E}"/>
              </a:ext>
            </a:extLst>
          </p:cNvPr>
          <p:cNvCxnSpPr>
            <a:cxnSpLocks/>
            <a:stCxn id="11" idx="1"/>
            <a:endCxn id="10" idx="3"/>
          </p:cNvCxnSpPr>
          <p:nvPr/>
        </p:nvCxnSpPr>
        <p:spPr>
          <a:xfrm flipH="1" flipV="1">
            <a:off x="9134669" y="776940"/>
            <a:ext cx="824047" cy="676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2D15B6A9-4C31-4955-B66B-2764DD2D823E}"/>
              </a:ext>
            </a:extLst>
          </p:cNvPr>
          <p:cNvSpPr/>
          <p:nvPr/>
        </p:nvSpPr>
        <p:spPr>
          <a:xfrm>
            <a:off x="442939" y="2831245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glance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5AB420B-6699-4726-A7F8-8710118D7E82}"/>
              </a:ext>
            </a:extLst>
          </p:cNvPr>
          <p:cNvCxnSpPr>
            <a:cxnSpLocks/>
          </p:cNvCxnSpPr>
          <p:nvPr/>
        </p:nvCxnSpPr>
        <p:spPr>
          <a:xfrm>
            <a:off x="2586587" y="3147770"/>
            <a:ext cx="833634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5D9BD5C5-393D-49D0-A70C-69C4A71F42EB}"/>
              </a:ext>
            </a:extLst>
          </p:cNvPr>
          <p:cNvSpPr/>
          <p:nvPr/>
        </p:nvSpPr>
        <p:spPr>
          <a:xfrm>
            <a:off x="3420221" y="2400308"/>
            <a:ext cx="5625256" cy="1388302"/>
          </a:xfrm>
          <a:prstGeom prst="rect">
            <a:avLst/>
          </a:prstGeom>
          <a:noFill/>
          <a:ln w="1905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F897572-02C1-45A7-B307-D5C922685EAC}"/>
              </a:ext>
            </a:extLst>
          </p:cNvPr>
          <p:cNvSpPr/>
          <p:nvPr/>
        </p:nvSpPr>
        <p:spPr>
          <a:xfrm>
            <a:off x="442939" y="4236663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48C3259-D1D3-4E21-A29B-3037396BDF3D}"/>
              </a:ext>
            </a:extLst>
          </p:cNvPr>
          <p:cNvCxnSpPr>
            <a:cxnSpLocks/>
          </p:cNvCxnSpPr>
          <p:nvPr/>
        </p:nvCxnSpPr>
        <p:spPr>
          <a:xfrm>
            <a:off x="2586587" y="4552972"/>
            <a:ext cx="833634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6A470735-231B-4853-BF9D-3BE6EF5EBA11}"/>
              </a:ext>
            </a:extLst>
          </p:cNvPr>
          <p:cNvSpPr/>
          <p:nvPr/>
        </p:nvSpPr>
        <p:spPr>
          <a:xfrm>
            <a:off x="442939" y="5449905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Citations and publications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DD5F8E6-8A12-48EE-A87A-141021475B7B}"/>
              </a:ext>
            </a:extLst>
          </p:cNvPr>
          <p:cNvCxnSpPr>
            <a:cxnSpLocks/>
          </p:cNvCxnSpPr>
          <p:nvPr/>
        </p:nvCxnSpPr>
        <p:spPr>
          <a:xfrm>
            <a:off x="2586587" y="5766214"/>
            <a:ext cx="833634" cy="117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F34820F1-F179-4F0F-9C01-E03599663FBA}"/>
              </a:ext>
            </a:extLst>
          </p:cNvPr>
          <p:cNvSpPr/>
          <p:nvPr/>
        </p:nvSpPr>
        <p:spPr>
          <a:xfrm>
            <a:off x="9958716" y="5428664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Visiting records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6252273-5C53-4EB4-A2B4-A797A9C7CB76}"/>
              </a:ext>
            </a:extLst>
          </p:cNvPr>
          <p:cNvCxnSpPr>
            <a:cxnSpLocks/>
          </p:cNvCxnSpPr>
          <p:nvPr/>
        </p:nvCxnSpPr>
        <p:spPr>
          <a:xfrm flipH="1" flipV="1">
            <a:off x="8901273" y="5765044"/>
            <a:ext cx="1057443" cy="117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14AF3F-6EFB-43DE-A5CC-8B97CA7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57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69035CF-CD43-482A-90EC-CF3982615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77" y="2280326"/>
            <a:ext cx="11115451" cy="3031486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769F6E9-DFBE-4A62-A436-EA402C409C26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8087993" y="1751940"/>
            <a:ext cx="0" cy="528386"/>
          </a:xfrm>
          <a:prstGeom prst="straightConnector1">
            <a:avLst/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1F3F50-8B58-4477-A819-3FCA7FD6843C}"/>
              </a:ext>
            </a:extLst>
          </p:cNvPr>
          <p:cNvSpPr/>
          <p:nvPr/>
        </p:nvSpPr>
        <p:spPr>
          <a:xfrm>
            <a:off x="3225716" y="1065365"/>
            <a:ext cx="1552517" cy="632618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to home page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4130DD7-2F71-4626-BC9A-7B400D10E166}"/>
              </a:ext>
            </a:extLst>
          </p:cNvPr>
          <p:cNvSpPr/>
          <p:nvPr/>
        </p:nvSpPr>
        <p:spPr>
          <a:xfrm>
            <a:off x="7137473" y="1167165"/>
            <a:ext cx="1901039" cy="58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to WDSP predictor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DAC5F73-433F-4EFD-801F-2F68DE1FBC48}"/>
              </a:ext>
            </a:extLst>
          </p:cNvPr>
          <p:cNvSpPr/>
          <p:nvPr/>
        </p:nvSpPr>
        <p:spPr>
          <a:xfrm>
            <a:off x="10251864" y="3276260"/>
            <a:ext cx="1681570" cy="58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to WDSPdb1.0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106AE80-9F1B-421D-968F-014BB57B4FFA}"/>
              </a:ext>
            </a:extLst>
          </p:cNvPr>
          <p:cNvCxnSpPr>
            <a:cxnSpLocks/>
          </p:cNvCxnSpPr>
          <p:nvPr/>
        </p:nvCxnSpPr>
        <p:spPr>
          <a:xfrm flipV="1">
            <a:off x="10962616" y="2720030"/>
            <a:ext cx="0" cy="564595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CDCCA4E9-33E8-40B6-B507-011FB93D2411}"/>
              </a:ext>
            </a:extLst>
          </p:cNvPr>
          <p:cNvSpPr/>
          <p:nvPr/>
        </p:nvSpPr>
        <p:spPr>
          <a:xfrm>
            <a:off x="9301345" y="1167165"/>
            <a:ext cx="1901038" cy="566428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to contact page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727FC6F-ED51-4E16-A115-38B89A14C605}"/>
              </a:ext>
            </a:extLst>
          </p:cNvPr>
          <p:cNvSpPr/>
          <p:nvPr/>
        </p:nvSpPr>
        <p:spPr>
          <a:xfrm>
            <a:off x="7878484" y="3276261"/>
            <a:ext cx="1681572" cy="58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to the help page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9331FA8-1322-4720-B8F5-66305611E3BB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page: Navigation bar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878E2B5-58C7-4076-991D-75DDA1D50BD7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9ED60ADA-11B6-4FB6-9920-38C66D542827}"/>
              </a:ext>
            </a:extLst>
          </p:cNvPr>
          <p:cNvCxnSpPr>
            <a:cxnSpLocks/>
            <a:endCxn id="15" idx="2"/>
          </p:cNvCxnSpPr>
          <p:nvPr/>
        </p:nvCxnSpPr>
        <p:spPr>
          <a:xfrm rot="5400000" flipH="1" flipV="1">
            <a:off x="2547013" y="781989"/>
            <a:ext cx="538968" cy="2370956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肘形 30">
            <a:extLst>
              <a:ext uri="{FF2B5EF4-FFF2-40B4-BE49-F238E27FC236}">
                <a16:creationId xmlns:a16="http://schemas.microsoft.com/office/drawing/2014/main" id="{4118B3D7-6F76-476B-8CE1-A7D5CE1A71DE}"/>
              </a:ext>
            </a:extLst>
          </p:cNvPr>
          <p:cNvCxnSpPr>
            <a:cxnSpLocks/>
            <a:stCxn id="43" idx="0"/>
            <a:endCxn id="15" idx="2"/>
          </p:cNvCxnSpPr>
          <p:nvPr/>
        </p:nvCxnSpPr>
        <p:spPr>
          <a:xfrm rot="16200000" flipV="1">
            <a:off x="4924618" y="775341"/>
            <a:ext cx="540827" cy="2386112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E2727FA6-B8F9-4DEA-92A3-6C836220DF9E}"/>
              </a:ext>
            </a:extLst>
          </p:cNvPr>
          <p:cNvSpPr txBox="1"/>
          <p:nvPr/>
        </p:nvSpPr>
        <p:spPr>
          <a:xfrm>
            <a:off x="6060148" y="2238810"/>
            <a:ext cx="655878" cy="48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65" name="连接符: 肘形 64">
            <a:extLst>
              <a:ext uri="{FF2B5EF4-FFF2-40B4-BE49-F238E27FC236}">
                <a16:creationId xmlns:a16="http://schemas.microsoft.com/office/drawing/2014/main" id="{AB1CC834-AFA7-4979-9B13-A8A40412C856}"/>
              </a:ext>
            </a:extLst>
          </p:cNvPr>
          <p:cNvCxnSpPr>
            <a:cxnSpLocks/>
            <a:stCxn id="70" idx="0"/>
            <a:endCxn id="34" idx="2"/>
          </p:cNvCxnSpPr>
          <p:nvPr/>
        </p:nvCxnSpPr>
        <p:spPr>
          <a:xfrm rot="5400000" flipH="1" flipV="1">
            <a:off x="9523996" y="1510943"/>
            <a:ext cx="505217" cy="950519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7F0DC6EF-B994-447D-864F-1E04621649AE}"/>
              </a:ext>
            </a:extLst>
          </p:cNvPr>
          <p:cNvSpPr txBox="1"/>
          <p:nvPr/>
        </p:nvSpPr>
        <p:spPr>
          <a:xfrm>
            <a:off x="8973406" y="2238810"/>
            <a:ext cx="655878" cy="48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3938694E-3E16-432D-9CBF-19278CE9EF1D}"/>
              </a:ext>
            </a:extLst>
          </p:cNvPr>
          <p:cNvGrpSpPr/>
          <p:nvPr/>
        </p:nvGrpSpPr>
        <p:grpSpPr>
          <a:xfrm>
            <a:off x="6293033" y="4118469"/>
            <a:ext cx="2688053" cy="2196017"/>
            <a:chOff x="10293838" y="4504975"/>
            <a:chExt cx="2688053" cy="21960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795260DB-6E7D-40C8-9E6A-D63E39719AC6}"/>
                </a:ext>
              </a:extLst>
            </p:cNvPr>
            <p:cNvSpPr/>
            <p:nvPr/>
          </p:nvSpPr>
          <p:spPr>
            <a:xfrm>
              <a:off x="10293838" y="4504975"/>
              <a:ext cx="2688053" cy="219601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750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5130ABB-D0B1-46E3-92B0-8A1A54BD3B1C}"/>
                </a:ext>
              </a:extLst>
            </p:cNvPr>
            <p:cNvSpPr txBox="1"/>
            <p:nvPr/>
          </p:nvSpPr>
          <p:spPr>
            <a:xfrm>
              <a:off x="10379738" y="4562147"/>
              <a:ext cx="2481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Switch to different mirror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F33374EA-5876-4F2C-83A1-1C55213CE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5440" y="4939555"/>
              <a:ext cx="2415909" cy="1718860"/>
            </a:xfrm>
            <a:prstGeom prst="rect">
              <a:avLst/>
            </a:prstGeom>
          </p:spPr>
        </p:pic>
      </p:grpSp>
      <p:cxnSp>
        <p:nvCxnSpPr>
          <p:cNvPr id="75" name="连接符: 肘形 74">
            <a:extLst>
              <a:ext uri="{FF2B5EF4-FFF2-40B4-BE49-F238E27FC236}">
                <a16:creationId xmlns:a16="http://schemas.microsoft.com/office/drawing/2014/main" id="{14AA0DE1-78E4-4B4F-B62F-71257B8CD899}"/>
              </a:ext>
            </a:extLst>
          </p:cNvPr>
          <p:cNvCxnSpPr>
            <a:cxnSpLocks/>
          </p:cNvCxnSpPr>
          <p:nvPr/>
        </p:nvCxnSpPr>
        <p:spPr>
          <a:xfrm rot="5400000">
            <a:off x="8070779" y="3650647"/>
            <a:ext cx="2754493" cy="893262"/>
          </a:xfrm>
          <a:prstGeom prst="bentConnector3">
            <a:avLst>
              <a:gd name="adj1" fmla="val 99795"/>
            </a:avLst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B1750796-F78D-4D52-986C-EAA33A330C40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8719270" y="2714906"/>
            <a:ext cx="0" cy="561355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BC5CF55F-408E-407E-BFDF-B40E8CE70FAA}"/>
              </a:ext>
            </a:extLst>
          </p:cNvPr>
          <p:cNvGrpSpPr/>
          <p:nvPr/>
        </p:nvGrpSpPr>
        <p:grpSpPr>
          <a:xfrm>
            <a:off x="2643724" y="4118469"/>
            <a:ext cx="3445550" cy="2196016"/>
            <a:chOff x="10282236" y="4803645"/>
            <a:chExt cx="2442577" cy="18973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CD6CA451-A7E2-4310-BBD7-81E33EEF6483}"/>
                </a:ext>
              </a:extLst>
            </p:cNvPr>
            <p:cNvSpPr/>
            <p:nvPr/>
          </p:nvSpPr>
          <p:spPr>
            <a:xfrm>
              <a:off x="10296508" y="4803645"/>
              <a:ext cx="2407659" cy="18973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750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8739DBC4-CDA8-4586-8872-2AAAF5803480}"/>
                </a:ext>
              </a:extLst>
            </p:cNvPr>
            <p:cNvSpPr txBox="1"/>
            <p:nvPr/>
          </p:nvSpPr>
          <p:spPr>
            <a:xfrm>
              <a:off x="10282236" y="4857929"/>
              <a:ext cx="2442577" cy="29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Directed to different categories data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8" name="图片 107">
            <a:extLst>
              <a:ext uri="{FF2B5EF4-FFF2-40B4-BE49-F238E27FC236}">
                <a16:creationId xmlns:a16="http://schemas.microsoft.com/office/drawing/2014/main" id="{E8F13CA9-8182-4AF0-AC43-81F09109D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23" y="4563292"/>
            <a:ext cx="3255351" cy="1622697"/>
          </a:xfrm>
          <a:prstGeom prst="rect">
            <a:avLst/>
          </a:prstGeom>
        </p:spPr>
      </p:pic>
      <p:cxnSp>
        <p:nvCxnSpPr>
          <p:cNvPr id="109" name="连接符: 肘形 108">
            <a:extLst>
              <a:ext uri="{FF2B5EF4-FFF2-40B4-BE49-F238E27FC236}">
                <a16:creationId xmlns:a16="http://schemas.microsoft.com/office/drawing/2014/main" id="{0396A9A9-0BF6-454D-9919-33379353BEC2}"/>
              </a:ext>
            </a:extLst>
          </p:cNvPr>
          <p:cNvCxnSpPr>
            <a:cxnSpLocks/>
            <a:stCxn id="112" idx="2"/>
            <a:endCxn id="100" idx="0"/>
          </p:cNvCxnSpPr>
          <p:nvPr/>
        </p:nvCxnSpPr>
        <p:spPr>
          <a:xfrm rot="5400000">
            <a:off x="5043275" y="2033635"/>
            <a:ext cx="1403563" cy="2766105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本框 111">
            <a:extLst>
              <a:ext uri="{FF2B5EF4-FFF2-40B4-BE49-F238E27FC236}">
                <a16:creationId xmlns:a16="http://schemas.microsoft.com/office/drawing/2014/main" id="{A58A0F26-EB68-4345-9BF9-B97AB6B97047}"/>
              </a:ext>
            </a:extLst>
          </p:cNvPr>
          <p:cNvSpPr txBox="1"/>
          <p:nvPr/>
        </p:nvSpPr>
        <p:spPr>
          <a:xfrm>
            <a:off x="6800169" y="2233686"/>
            <a:ext cx="655878" cy="48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5213A13-48A9-4CD9-9FBA-6934B3A8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765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8AFDEC2-4C70-4B92-B7DD-D090FA5F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53" y="1381919"/>
            <a:ext cx="9861493" cy="2849562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0BAF9CC-436D-4E9C-8CE4-9057C8A00368}"/>
              </a:ext>
            </a:extLst>
          </p:cNvPr>
          <p:cNvSpPr/>
          <p:nvPr/>
        </p:nvSpPr>
        <p:spPr>
          <a:xfrm>
            <a:off x="5262538" y="4819491"/>
            <a:ext cx="2333284" cy="68821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the type of user's keyword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5CCE6F9-CF3F-4962-A21A-806FA3C7778B}"/>
              </a:ext>
            </a:extLst>
          </p:cNvPr>
          <p:cNvSpPr/>
          <p:nvPr/>
        </p:nvSpPr>
        <p:spPr>
          <a:xfrm>
            <a:off x="8316015" y="4812511"/>
            <a:ext cx="2314639" cy="68520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multiple search boxes for advanced searching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F7F359-66A8-4B77-BBC5-48711292CAA5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page: Search box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6E13808-5D89-4D44-967F-1E8027847CF2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FBF190A-8640-44E7-BD32-E31B3D89A9A1}"/>
              </a:ext>
            </a:extLst>
          </p:cNvPr>
          <p:cNvSpPr/>
          <p:nvPr/>
        </p:nvSpPr>
        <p:spPr>
          <a:xfrm>
            <a:off x="2209061" y="4819491"/>
            <a:ext cx="2333284" cy="660406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9BFC1D7-47EA-4072-8E24-7273A922D06D}"/>
              </a:ext>
            </a:extLst>
          </p:cNvPr>
          <p:cNvCxnSpPr>
            <a:cxnSpLocks/>
          </p:cNvCxnSpPr>
          <p:nvPr/>
        </p:nvCxnSpPr>
        <p:spPr>
          <a:xfrm flipV="1">
            <a:off x="6429180" y="4103577"/>
            <a:ext cx="0" cy="688215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E4ED982-CBCB-4781-893E-F005DED321E1}"/>
              </a:ext>
            </a:extLst>
          </p:cNvPr>
          <p:cNvCxnSpPr>
            <a:cxnSpLocks/>
          </p:cNvCxnSpPr>
          <p:nvPr/>
        </p:nvCxnSpPr>
        <p:spPr>
          <a:xfrm flipV="1">
            <a:off x="3375703" y="3570965"/>
            <a:ext cx="0" cy="124763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中括号 20">
            <a:extLst>
              <a:ext uri="{FF2B5EF4-FFF2-40B4-BE49-F238E27FC236}">
                <a16:creationId xmlns:a16="http://schemas.microsoft.com/office/drawing/2014/main" id="{A30E8FFD-EC72-4D2F-8D68-C52004872EC1}"/>
              </a:ext>
            </a:extLst>
          </p:cNvPr>
          <p:cNvSpPr/>
          <p:nvPr/>
        </p:nvSpPr>
        <p:spPr>
          <a:xfrm rot="5400000">
            <a:off x="3753030" y="1459810"/>
            <a:ext cx="66237" cy="4156073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067C0FB-469D-4D1D-BDB5-D5A201FA3CBD}"/>
              </a:ext>
            </a:extLst>
          </p:cNvPr>
          <p:cNvSpPr/>
          <p:nvPr/>
        </p:nvSpPr>
        <p:spPr>
          <a:xfrm>
            <a:off x="7534162" y="2920589"/>
            <a:ext cx="291998" cy="29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16CA5DC8-97AE-4B52-8F74-8F1BF0BD5EF0}"/>
              </a:ext>
            </a:extLst>
          </p:cNvPr>
          <p:cNvCxnSpPr>
            <a:cxnSpLocks/>
            <a:stCxn id="17" idx="0"/>
            <a:endCxn id="24" idx="2"/>
          </p:cNvCxnSpPr>
          <p:nvPr/>
        </p:nvCxnSpPr>
        <p:spPr>
          <a:xfrm rot="16200000" flipV="1">
            <a:off x="7776918" y="3116094"/>
            <a:ext cx="1599660" cy="1793174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5D9BA668-D9FD-4A9D-B2EF-F077F83288A3}"/>
              </a:ext>
            </a:extLst>
          </p:cNvPr>
          <p:cNvSpPr/>
          <p:nvPr/>
        </p:nvSpPr>
        <p:spPr>
          <a:xfrm>
            <a:off x="2209061" y="1547556"/>
            <a:ext cx="2333284" cy="660406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box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270779F-7FD9-45AA-B33B-256320246C0C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375703" y="2207962"/>
            <a:ext cx="1" cy="92712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A9990D-9E8D-4340-8E24-BBFC82FF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20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6CB38BD-2405-4D00-A7FD-45A8C57B8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33" y="1913846"/>
            <a:ext cx="11271380" cy="2936320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9367420-80BC-4E7F-87EF-723A79EAAC02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page: A glance of associated knowledge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2743C46-AFA9-4895-995C-80E74753BD75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38E1055-CA3A-4B6E-8905-1E7FB8CA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7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9367420-80BC-4E7F-87EF-723A79EAAC02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page: Getting started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2743C46-AFA9-4895-995C-80E74753BD75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D5A28452-82CC-491E-8E1D-135912099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32277"/>
            <a:ext cx="11344864" cy="2574006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E3E88726-3315-4E0C-8187-098A10378A8C}"/>
              </a:ext>
            </a:extLst>
          </p:cNvPr>
          <p:cNvGrpSpPr/>
          <p:nvPr/>
        </p:nvGrpSpPr>
        <p:grpSpPr>
          <a:xfrm>
            <a:off x="1147280" y="4945507"/>
            <a:ext cx="1663378" cy="1368979"/>
            <a:chOff x="1219783" y="5363131"/>
            <a:chExt cx="1523418" cy="11755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D639F3F-5E77-42BB-BF43-B84EC7426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783" y="5363131"/>
              <a:ext cx="1523418" cy="1175586"/>
            </a:xfrm>
            <a:prstGeom prst="rect">
              <a:avLst/>
            </a:prstGeom>
            <a:ln w="25400">
              <a:solidFill>
                <a:srgbClr val="C7507C"/>
              </a:solidFill>
            </a:ln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A920B44-4A54-4640-A5F8-219E25EED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72773" y="5804216"/>
              <a:ext cx="208719" cy="293416"/>
            </a:xfrm>
            <a:prstGeom prst="rect">
              <a:avLst/>
            </a:prstGeom>
          </p:spPr>
        </p:pic>
      </p:grp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5175049-5D94-4C56-99E6-6452EF98EFFC}"/>
              </a:ext>
            </a:extLst>
          </p:cNvPr>
          <p:cNvCxnSpPr>
            <a:cxnSpLocks/>
          </p:cNvCxnSpPr>
          <p:nvPr/>
        </p:nvCxnSpPr>
        <p:spPr>
          <a:xfrm>
            <a:off x="1978969" y="3110514"/>
            <a:ext cx="0" cy="1835158"/>
          </a:xfrm>
          <a:prstGeom prst="straightConnector1">
            <a:avLst/>
          </a:prstGeom>
          <a:ln w="28575">
            <a:solidFill>
              <a:srgbClr val="C7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B09FEC2-3707-482A-90CD-B6827DC1D0D3}"/>
              </a:ext>
            </a:extLst>
          </p:cNvPr>
          <p:cNvCxnSpPr>
            <a:cxnSpLocks/>
          </p:cNvCxnSpPr>
          <p:nvPr/>
        </p:nvCxnSpPr>
        <p:spPr>
          <a:xfrm>
            <a:off x="2810658" y="5584107"/>
            <a:ext cx="1317882" cy="279"/>
          </a:xfrm>
          <a:prstGeom prst="straightConnector1">
            <a:avLst/>
          </a:prstGeom>
          <a:ln w="28575">
            <a:solidFill>
              <a:srgbClr val="C7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424DA84F-A803-4F1D-AA50-029684EF8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540" y="4366475"/>
            <a:ext cx="6807295" cy="2355000"/>
          </a:xfrm>
          <a:prstGeom prst="rect">
            <a:avLst/>
          </a:prstGeom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B398C2C8-AAB6-4DA9-81AA-61C2A8907A35}"/>
              </a:ext>
            </a:extLst>
          </p:cNvPr>
          <p:cNvSpPr/>
          <p:nvPr/>
        </p:nvSpPr>
        <p:spPr>
          <a:xfrm>
            <a:off x="9143999" y="4945672"/>
            <a:ext cx="657222" cy="1775803"/>
          </a:xfrm>
          <a:prstGeom prst="rect">
            <a:avLst/>
          </a:prstGeom>
          <a:solidFill>
            <a:schemeClr val="accent1">
              <a:lumMod val="40000"/>
              <a:lumOff val="60000"/>
              <a:alpha val="12000"/>
            </a:schemeClr>
          </a:solidFill>
          <a:ln>
            <a:solidFill>
              <a:srgbClr val="4450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870A4C4-AD13-4282-BD11-7E761241C165}"/>
              </a:ext>
            </a:extLst>
          </p:cNvPr>
          <p:cNvSpPr/>
          <p:nvPr/>
        </p:nvSpPr>
        <p:spPr>
          <a:xfrm>
            <a:off x="269631" y="589619"/>
            <a:ext cx="11503858" cy="90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Users can browse the protein list of different categories from the “Getting Started” portal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  For example: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   Jump to the protein list with “High” confidence category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A5E83FB-2978-4C64-955D-5AA61B20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36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6791F9-87C2-471A-9BEA-1AA40D892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70" y="2018512"/>
            <a:ext cx="9009914" cy="261221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0B1D54B-EC3C-44AE-85FA-417916DF2D5A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page: Citations and publications 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886726D-9499-45E3-A1C1-C2907613260A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C7513EDF-CEA0-45DC-BD62-6B877E0F9D94}"/>
              </a:ext>
            </a:extLst>
          </p:cNvPr>
          <p:cNvSpPr/>
          <p:nvPr/>
        </p:nvSpPr>
        <p:spPr>
          <a:xfrm>
            <a:off x="9944484" y="2541461"/>
            <a:ext cx="1988945" cy="632618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WDSPdb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1.0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56011DB-7DF4-4538-9BEC-40445B74BA6D}"/>
              </a:ext>
            </a:extLst>
          </p:cNvPr>
          <p:cNvSpPr/>
          <p:nvPr/>
        </p:nvSpPr>
        <p:spPr>
          <a:xfrm>
            <a:off x="9944484" y="3516457"/>
            <a:ext cx="1988947" cy="632618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WDSP predictor algorithm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5260A6-24AE-4476-97C9-925C17AC6410}"/>
              </a:ext>
            </a:extLst>
          </p:cNvPr>
          <p:cNvSpPr/>
          <p:nvPr/>
        </p:nvSpPr>
        <p:spPr>
          <a:xfrm>
            <a:off x="9944486" y="4512623"/>
            <a:ext cx="1988947" cy="632605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hotspots prediction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80CC13-754D-4098-86B1-064A5BC8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2654E8-FA66-4D62-8F4A-3B72311595B9}"/>
              </a:ext>
            </a:extLst>
          </p:cNvPr>
          <p:cNvSpPr/>
          <p:nvPr/>
        </p:nvSpPr>
        <p:spPr>
          <a:xfrm>
            <a:off x="9944486" y="1570622"/>
            <a:ext cx="1988945" cy="632618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WDSPdb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F434538F-7DA8-40C4-A7B9-B2B662F5CBD7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8953500" y="1886931"/>
            <a:ext cx="990986" cy="828688"/>
          </a:xfrm>
          <a:prstGeom prst="bentConnector3">
            <a:avLst>
              <a:gd name="adj1" fmla="val 99019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656C5725-ED8A-4689-AAB9-850C54CAFAE8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26558" y="2988753"/>
            <a:ext cx="417926" cy="185325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肘形 22">
            <a:extLst>
              <a:ext uri="{FF2B5EF4-FFF2-40B4-BE49-F238E27FC236}">
                <a16:creationId xmlns:a16="http://schemas.microsoft.com/office/drawing/2014/main" id="{ED71671B-E265-479A-B218-B29AC4BC6A29}"/>
              </a:ext>
            </a:extLst>
          </p:cNvPr>
          <p:cNvCxnSpPr>
            <a:cxnSpLocks/>
          </p:cNvCxnSpPr>
          <p:nvPr/>
        </p:nvCxnSpPr>
        <p:spPr>
          <a:xfrm rot="10800000">
            <a:off x="9526558" y="3752981"/>
            <a:ext cx="417928" cy="204424"/>
          </a:xfrm>
          <a:prstGeom prst="bentConnector3">
            <a:avLst>
              <a:gd name="adj1" fmla="val 56837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连接符: 肘形 30">
            <a:extLst>
              <a:ext uri="{FF2B5EF4-FFF2-40B4-BE49-F238E27FC236}">
                <a16:creationId xmlns:a16="http://schemas.microsoft.com/office/drawing/2014/main" id="{8AA8E424-AEC1-4884-A3D5-54F6F74745B5}"/>
              </a:ext>
            </a:extLst>
          </p:cNvPr>
          <p:cNvCxnSpPr>
            <a:cxnSpLocks/>
            <a:stCxn id="29" idx="1"/>
          </p:cNvCxnSpPr>
          <p:nvPr/>
        </p:nvCxnSpPr>
        <p:spPr>
          <a:xfrm rot="10800000">
            <a:off x="8953500" y="4441628"/>
            <a:ext cx="990986" cy="387299"/>
          </a:xfrm>
          <a:prstGeom prst="bentConnector3">
            <a:avLst>
              <a:gd name="adj1" fmla="val 98058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7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6AB570-0E91-4F6B-A576-9130FFD1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91" y="1639286"/>
            <a:ext cx="2738720" cy="27487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8FB61F-1B75-4542-87B0-59C164497686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Home page: Visiting records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1A136A9-3E16-453B-B6C2-48DE59331238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142EB95C-F495-4F0F-A973-C6E6CBCB2D82}"/>
              </a:ext>
            </a:extLst>
          </p:cNvPr>
          <p:cNvSpPr/>
          <p:nvPr/>
        </p:nvSpPr>
        <p:spPr>
          <a:xfrm>
            <a:off x="576686" y="5057192"/>
            <a:ext cx="2485122" cy="632618"/>
          </a:xfrm>
          <a:prstGeom prst="rect">
            <a:avLst/>
          </a:prstGeom>
          <a:solidFill>
            <a:srgbClr val="FFFFFF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Tellurion action bar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F9C13A4-7F04-44EC-8AFF-F31F2F5D7799}"/>
              </a:ext>
            </a:extLst>
          </p:cNvPr>
          <p:cNvCxnSpPr>
            <a:cxnSpLocks/>
          </p:cNvCxnSpPr>
          <p:nvPr/>
        </p:nvCxnSpPr>
        <p:spPr>
          <a:xfrm>
            <a:off x="1819247" y="4077477"/>
            <a:ext cx="0" cy="979715"/>
          </a:xfrm>
          <a:prstGeom prst="straightConnector1">
            <a:avLst/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4887BCF5-2169-450F-858C-70E03A455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963" y="3476499"/>
            <a:ext cx="4433167" cy="3297450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DDABE29E-F7C9-4646-AE1B-65138DEA51C0}"/>
              </a:ext>
            </a:extLst>
          </p:cNvPr>
          <p:cNvCxnSpPr>
            <a:cxnSpLocks/>
          </p:cNvCxnSpPr>
          <p:nvPr/>
        </p:nvCxnSpPr>
        <p:spPr>
          <a:xfrm>
            <a:off x="2199582" y="3834813"/>
            <a:ext cx="4259666" cy="3171"/>
          </a:xfrm>
          <a:prstGeom prst="straightConnector1">
            <a:avLst/>
          </a:prstGeom>
          <a:ln w="25400">
            <a:solidFill>
              <a:srgbClr val="C7507C"/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>
            <a:extLst>
              <a:ext uri="{FF2B5EF4-FFF2-40B4-BE49-F238E27FC236}">
                <a16:creationId xmlns:a16="http://schemas.microsoft.com/office/drawing/2014/main" id="{90DF580B-F55A-43FB-9C34-5A487BBEF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19047" r="15604" b="58391"/>
          <a:stretch/>
        </p:blipFill>
        <p:spPr>
          <a:xfrm>
            <a:off x="6619963" y="584775"/>
            <a:ext cx="4433171" cy="2760173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54" name="右中括号 53">
            <a:extLst>
              <a:ext uri="{FF2B5EF4-FFF2-40B4-BE49-F238E27FC236}">
                <a16:creationId xmlns:a16="http://schemas.microsoft.com/office/drawing/2014/main" id="{17A08C20-C7AF-4058-9F31-7AE6C9488948}"/>
              </a:ext>
            </a:extLst>
          </p:cNvPr>
          <p:cNvSpPr/>
          <p:nvPr/>
        </p:nvSpPr>
        <p:spPr>
          <a:xfrm rot="10800000">
            <a:off x="6459249" y="584781"/>
            <a:ext cx="90835" cy="6189167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77549E98-E67F-40D2-BDF6-F4198E228116}"/>
              </a:ext>
            </a:extLst>
          </p:cNvPr>
          <p:cNvSpPr/>
          <p:nvPr/>
        </p:nvSpPr>
        <p:spPr>
          <a:xfrm>
            <a:off x="3985492" y="3153333"/>
            <a:ext cx="2038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details of the visiting records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5BACFA-30D4-4ECA-AD04-7DACD94C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2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7588</TotalTime>
  <Words>170</Words>
  <Application>Microsoft Office PowerPoint</Application>
  <PresentationFormat>宽屏</PresentationFormat>
  <Paragraphs>44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search box</dc:title>
  <dc:creator>珂 安</dc:creator>
  <cp:lastModifiedBy>MA JING</cp:lastModifiedBy>
  <cp:revision>105</cp:revision>
  <dcterms:created xsi:type="dcterms:W3CDTF">2019-04-10T07:44:28Z</dcterms:created>
  <dcterms:modified xsi:type="dcterms:W3CDTF">2019-04-24T02:19:52Z</dcterms:modified>
</cp:coreProperties>
</file>